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64" y="3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75C9C58D-95CF-4282-AA3B-3D33529A87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5607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64076A33-F5CC-487F-AF52-576B826973D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4270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E4AD6ADA-75EC-4E66-A7C2-0DE5AB10F936}" type="slidenum">
              <a:rPr kumimoji="0" lang="en-US" altLang="ja-JP" smtClean="0"/>
              <a:pPr>
                <a:spcBef>
                  <a:spcPct val="0"/>
                </a:spcBef>
              </a:pPr>
              <a:t>1</a:t>
            </a:fld>
            <a:endParaRPr kumimoji="0" lang="en-US" altLang="ja-JP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smtClean="0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3271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78193-3CE1-41EF-B37B-31B3E38A89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8293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226EC-D52A-487F-90DD-4E7940A243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772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01020-27CE-4CF6-9DF1-205C677EB4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753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DCFA5-0242-4F68-B4DD-61C32A587E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862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64452-3CAC-4D03-BF98-B5337E2423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0957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2AA1A-D65A-4FB3-B11F-09E2634831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200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57D59-0F31-43EB-8896-6433E74A6C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5341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21623-B834-4D75-9CD4-E80FF6579C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193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D14E6-7B25-400B-BFDD-270BF7F3791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9910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E7AB9-5B8E-4090-8D31-533251745A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1440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B5B1D-560F-4B77-8DF7-DD5CB7300A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8178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3C55B22B-C043-46C7-9E35-1159FAD927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19643" y="1450977"/>
            <a:ext cx="8237538" cy="228600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日本社会精神医学会</a:t>
            </a:r>
            <a:r>
              <a:rPr lang="en-US" altLang="ja-JP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利益相反（ＣＯ Ｉ） 開示</a:t>
            </a:r>
            <a:r>
              <a:rPr kumimoji="0" lang="en-US" altLang="ja-JP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kumimoji="0" lang="en-US" altLang="ja-JP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en-US" altLang="ja-JP" sz="24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kumimoji="0" lang="en-US" altLang="ja-JP" sz="24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kumimoji="0" lang="ja-JP" altLang="en-US" sz="24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筆頭</a:t>
            </a:r>
            <a:r>
              <a:rPr kumimoji="0" lang="ja-JP" altLang="en-US" sz="22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発表者名：東京一郎、京都二郎、大阪三郎</a:t>
            </a:r>
            <a:endParaRPr kumimoji="0" lang="en-US" altLang="ja-JP" sz="2200" b="1" i="1" dirty="0" smtClean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3143" y="3905252"/>
            <a:ext cx="8167688" cy="18748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800" b="1" dirty="0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buFontTx/>
              <a:buNone/>
            </a:pPr>
            <a:r>
              <a:rPr kumimoji="0" lang="ja-JP" altLang="en-US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演題発表内容に関連し、発表者ら</a:t>
            </a:r>
            <a:r>
              <a:rPr kumimoji="0" lang="ja-JP" altLang="en-US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に開示</a:t>
            </a:r>
            <a:r>
              <a:rPr kumimoji="0"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す</a:t>
            </a:r>
            <a:r>
              <a:rPr kumimoji="0" lang="ja-JP" altLang="en-US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r>
              <a:rPr kumimoji="0" lang="en-US" altLang="ja-JP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kumimoji="0"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関係にある企業などはありません。</a:t>
            </a:r>
            <a:endParaRPr kumimoji="0" lang="en-US" altLang="ja-JP" sz="2800" b="1" i="1" dirty="0" smtClean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800" b="1" dirty="0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101" name="正方形/長方形 4"/>
          <p:cNvSpPr>
            <a:spLocks noChangeArrowheads="1"/>
          </p:cNvSpPr>
          <p:nvPr/>
        </p:nvSpPr>
        <p:spPr bwMode="auto">
          <a:xfrm>
            <a:off x="243418" y="717552"/>
            <a:ext cx="8648700" cy="5299075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74912618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5</Words>
  <Application>Microsoft Office PowerPoint</Application>
  <PresentationFormat>画面に合わせる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日本社会精神医学会 利益相反（ＣＯ Ｉ） 開示 　 筆頭発表者名：東京一郎、京都二郎、大阪三郎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Ryota Sukegawa (鮏川 遼太) / ［Ｍ］営１</cp:lastModifiedBy>
  <cp:revision>92</cp:revision>
  <dcterms:created xsi:type="dcterms:W3CDTF">2000-09-04T17:39:07Z</dcterms:created>
  <dcterms:modified xsi:type="dcterms:W3CDTF">2019-01-30T01:52:21Z</dcterms:modified>
</cp:coreProperties>
</file>