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2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75C9C58D-95CF-4282-AA3B-3D33529A8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5607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pPr>
              <a:defRPr/>
            </a:pPr>
            <a:fld id="{64076A33-F5CC-487F-AF52-576B826973D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42703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E4AD6ADA-75EC-4E66-A7C2-0DE5AB10F936}" type="slidenum">
              <a:rPr kumimoji="0" lang="en-US" altLang="ja-JP" smtClean="0"/>
              <a:pPr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63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78193-3CE1-41EF-B37B-31B3E38A890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293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4226EC-D52A-487F-90DD-4E7940A243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0772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1020-27CE-4CF6-9DF1-205C677EB4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53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DCFA5-0242-4F68-B4DD-61C32A587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862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A64452-3CAC-4D03-BF98-B5337E2423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0957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2AA1A-D65A-4FB3-B11F-09E2634831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2005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57D59-0F31-43EB-8896-6433E74A6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25341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21623-B834-4D75-9CD4-E80FF6579C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193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D14E6-7B25-400B-BFDD-270BF7F3791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991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AE7AB9-5B8E-4090-8D31-533251745AC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1440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B5B1D-560F-4B77-8DF7-DD5CB7300A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8178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3C55B22B-C043-46C7-9E35-1159FAD927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-108" charset="-128"/>
          <a:cs typeface="ＭＳ Ｐゴシック" pitchFamily="-10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999" y="911755"/>
            <a:ext cx="8237538" cy="2286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日本社会精神医学会</a:t>
            </a:r>
            <a: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/>
            </a:r>
            <a:br>
              <a:rPr lang="en-US" altLang="ja-JP" sz="2400" dirty="0" smtClean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0" lang="ja-JP" altLang="en-US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利益相反（ＣＯ Ｉ） 開示</a:t>
            </a:r>
            <a: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/>
            </a:r>
            <a:br>
              <a:rPr kumimoji="0" lang="en-US" altLang="ja-JP" sz="4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/>
            </a:r>
            <a:br>
              <a:rPr kumimoji="0" lang="en-US" altLang="ja-JP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筆頭</a:t>
            </a:r>
            <a:r>
              <a:rPr kumimoji="0" lang="ja-JP" altLang="en-US" sz="2200" b="1" i="1" dirty="0" smtClean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発表者名：東京一郎、京都二郎、大阪三郎</a:t>
            </a:r>
            <a:endParaRPr kumimoji="0" lang="en-US" altLang="ja-JP" sz="2200" b="1" i="1" dirty="0" smtClean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3143" y="3276600"/>
            <a:ext cx="8167688" cy="250349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kumimoji="0"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発表に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関連し、筆頭および共同発表者が開示す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べき</a:t>
            </a:r>
            <a:endParaRPr kumimoji="0" lang="en-US" altLang="ja-JP" sz="20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r>
              <a:rPr kumimoji="0" lang="en-US" altLang="ja-JP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</a:t>
            </a:r>
            <a:r>
              <a:rPr kumimoji="0" lang="en-US" altLang="ja-JP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I </a:t>
            </a:r>
            <a:r>
              <a:rPr kumimoji="0" lang="ja-JP" altLang="en-US" sz="2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関係にある企業</a:t>
            </a:r>
            <a:r>
              <a:rPr kumimoji="0" lang="ja-JP" altLang="en-US" sz="20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など</a:t>
            </a:r>
            <a:endParaRPr kumimoji="0" lang="en-US" altLang="ja-JP" sz="20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buFontTx/>
              <a:buNone/>
            </a:pPr>
            <a:endParaRPr kumimoji="0" lang="ja-JP" altLang="en-US" sz="2000" b="1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・受託研究・共同研究費：○○製薬</a:t>
            </a: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・奨学寄附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金：○○製薬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・寄付金講座所属</a:t>
            </a:r>
            <a:r>
              <a:rPr kumimoji="0" lang="ja-JP" altLang="en-US" sz="28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：あり（○○</a:t>
            </a:r>
            <a:r>
              <a:rPr kumimoji="0" lang="ja-JP" altLang="en-US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製薬）</a:t>
            </a: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None/>
            </a:pP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800" b="1" dirty="0" smtClean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4101" name="正方形/長方形 4"/>
          <p:cNvSpPr>
            <a:spLocks noChangeArrowheads="1"/>
          </p:cNvSpPr>
          <p:nvPr/>
        </p:nvSpPr>
        <p:spPr bwMode="auto">
          <a:xfrm>
            <a:off x="243418" y="717552"/>
            <a:ext cx="8648700" cy="5299075"/>
          </a:xfrm>
          <a:prstGeom prst="rect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69845873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56</Words>
  <Application>Microsoft Office PowerPoint</Application>
  <PresentationFormat>画面に合わせる 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日本社会精神医学会 利益相反（ＣＯ Ｉ） 開示 　 筆頭発表者名：東京一郎、京都二郎、大阪三郎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Ayako Nakata (中田 彩哉子) / ［Ｍ］営制</cp:lastModifiedBy>
  <cp:revision>91</cp:revision>
  <dcterms:created xsi:type="dcterms:W3CDTF">2000-09-04T17:39:07Z</dcterms:created>
  <dcterms:modified xsi:type="dcterms:W3CDTF">2019-02-01T02:39:02Z</dcterms:modified>
</cp:coreProperties>
</file>